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71" r:id="rId7"/>
    <p:sldId id="264" r:id="rId8"/>
    <p:sldId id="265" r:id="rId9"/>
    <p:sldId id="266" r:id="rId10"/>
    <p:sldId id="259" r:id="rId11"/>
    <p:sldId id="269" r:id="rId12"/>
    <p:sldId id="27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C945-8F12-49A9-85B0-B24B1B4BD91A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2407-41B4-4650-AEAD-4A227B60A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006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C945-8F12-49A9-85B0-B24B1B4BD91A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2407-41B4-4650-AEAD-4A227B60A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516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C945-8F12-49A9-85B0-B24B1B4BD91A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2407-41B4-4650-AEAD-4A227B60A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406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C945-8F12-49A9-85B0-B24B1B4BD91A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2407-41B4-4650-AEAD-4A227B60A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335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C945-8F12-49A9-85B0-B24B1B4BD91A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2407-41B4-4650-AEAD-4A227B60A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17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C945-8F12-49A9-85B0-B24B1B4BD91A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2407-41B4-4650-AEAD-4A227B60A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62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C945-8F12-49A9-85B0-B24B1B4BD91A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2407-41B4-4650-AEAD-4A227B60A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934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C945-8F12-49A9-85B0-B24B1B4BD91A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2407-41B4-4650-AEAD-4A227B60A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430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C945-8F12-49A9-85B0-B24B1B4BD91A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2407-41B4-4650-AEAD-4A227B60A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422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C945-8F12-49A9-85B0-B24B1B4BD91A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2407-41B4-4650-AEAD-4A227B60A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904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C945-8F12-49A9-85B0-B24B1B4BD91A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2407-41B4-4650-AEAD-4A227B60A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293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5C945-8F12-49A9-85B0-B24B1B4BD91A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A2407-41B4-4650-AEAD-4A227B60A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74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" y="-35807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22518" y="764704"/>
            <a:ext cx="723627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  <a:latin typeface="Book Antiqua" pitchFamily="18" charset="0"/>
                <a:cs typeface="Aharoni" pitchFamily="2" charset="-79"/>
              </a:rPr>
              <a:t>    ВСЕМИРНЫЙ</a:t>
            </a:r>
            <a:r>
              <a:rPr lang="ru-RU" sz="6000" b="1" dirty="0" smtClean="0">
                <a:solidFill>
                  <a:schemeClr val="accent4">
                    <a:lumMod val="75000"/>
                  </a:schemeClr>
                </a:solidFill>
                <a:latin typeface="Book Antiqua" pitchFamily="18" charset="0"/>
                <a:cs typeface="Aharoni" pitchFamily="2" charset="-79"/>
              </a:rPr>
              <a:t>   </a:t>
            </a:r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  <a:latin typeface="Book Antiqua" pitchFamily="18" charset="0"/>
                <a:cs typeface="Aharoni" pitchFamily="2" charset="-79"/>
              </a:rPr>
              <a:t>ДЕНЬ  </a:t>
            </a:r>
          </a:p>
          <a:p>
            <a:pPr algn="ctr"/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  <a:latin typeface="Book Antiqua" pitchFamily="18" charset="0"/>
                <a:cs typeface="Aharoni" pitchFamily="2" charset="-79"/>
              </a:rPr>
              <a:t>     АРХИТЕКТУРЫ</a:t>
            </a:r>
            <a:endParaRPr lang="ru-RU" sz="4400" b="1" dirty="0">
              <a:solidFill>
                <a:schemeClr val="accent4">
                  <a:lumMod val="75000"/>
                </a:schemeClr>
              </a:solidFill>
              <a:latin typeface="Book Antiqua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6631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27"/>
            <a:ext cx="9144000" cy="6883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49503"/>
            <a:ext cx="7556833" cy="4943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250542" y="6253301"/>
            <a:ext cx="2595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(</a:t>
            </a:r>
            <a:r>
              <a:rPr lang="ru-RU" sz="1200" dirty="0"/>
              <a:t>взято из материалов фонда №236 )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36003" y="476672"/>
            <a:ext cx="3651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План  привокзальной площади.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83"/>
            <a:ext cx="9144000" cy="6883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643571"/>
            <a:ext cx="6249039" cy="544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517280" y="6340678"/>
            <a:ext cx="3207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Book Antiqua" pitchFamily="18" charset="0"/>
              </a:rPr>
              <a:t>(взято из материалов фонда №236 ) </a:t>
            </a:r>
          </a:p>
        </p:txBody>
      </p:sp>
    </p:spTree>
    <p:extLst>
      <p:ext uri="{BB962C8B-B14F-4D97-AF65-F5344CB8AC3E}">
        <p14:creationId xmlns:p14="http://schemas.microsoft.com/office/powerpoint/2010/main" val="3201057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323528" y="33265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Архитектор! Как много в этом слове: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И новизна, и линий простота.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У вас фантазия лежит в основе,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Проектов смелых чистота.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Вам покоряются объемы и пространство,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Вас помнят и столетья и года,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От вас зависит городов убранство,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Вы красотою правите всегда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.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05064"/>
            <a:ext cx="2952217" cy="26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39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4" y="-29928"/>
            <a:ext cx="9108504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1259632" y="2276872"/>
            <a:ext cx="6821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Спасибо за внимание!</a:t>
            </a:r>
            <a:endParaRPr lang="ru-RU" sz="4800" b="1" dirty="0">
              <a:solidFill>
                <a:schemeClr val="accent4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641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" y="9427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755576" y="260648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Красивые исторические здания, замки, дворцы и другие достопримечательности всегда привлекают внимание. В любой стране мира есть свой уникальный стиль, который образовался благодаря архитекторам. Во все времена они имели особый статус, поэтому профессиональный праздник для них был официально утвержден на международном уровне. Ежегодно в первый октябрьский понедельник отмечают Всемирный день архитектуры.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153" y="548680"/>
            <a:ext cx="2284311" cy="15222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isometricOffAxis2Lef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17" y="2852936"/>
            <a:ext cx="2329437" cy="1465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isometricOffAxis2Lef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531" y="4853653"/>
            <a:ext cx="2434423" cy="15848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isometricOffAxis2Lef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95" y="4937528"/>
            <a:ext cx="2250504" cy="15009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isometricOffAxis2Lef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992824"/>
            <a:ext cx="2253346" cy="14924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isometricOffAxis2Lef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27443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971600" y="404664"/>
            <a:ext cx="684076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В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архивном отделе управления делами Администрации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Дмитровского городского округа Московской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области  на  хранении находятся документы Управления архитектуры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и градостроительства Дмитровского района Московской области </a:t>
            </a:r>
            <a:endParaRPr lang="ru-RU" sz="1600" b="1" dirty="0" smtClean="0">
              <a:solidFill>
                <a:schemeClr val="accent4">
                  <a:lumMod val="50000"/>
                </a:schemeClr>
              </a:solidFill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за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1960 –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2012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годы.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90176"/>
            <a:ext cx="2666848" cy="3734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190177"/>
            <a:ext cx="2685465" cy="3764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059832" y="6309320"/>
            <a:ext cx="7128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(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взято 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из материалов фонда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№236 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749020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884" y="-21364"/>
            <a:ext cx="9108504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42" y="1096248"/>
            <a:ext cx="2952328" cy="1965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4" y="1124744"/>
            <a:ext cx="3426459" cy="4959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808745" y="6351028"/>
            <a:ext cx="2770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Book Antiqua" pitchFamily="18" charset="0"/>
              </a:rPr>
              <a:t>(взято из материалов фонда №</a:t>
            </a:r>
            <a:r>
              <a:rPr lang="ru-RU" sz="1200" dirty="0" smtClean="0">
                <a:latin typeface="Book Antiqua" pitchFamily="18" charset="0"/>
              </a:rPr>
              <a:t>236 ) </a:t>
            </a:r>
            <a:endParaRPr lang="ru-RU" sz="1200" dirty="0">
              <a:latin typeface="Book Antiqu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1" y="3284984"/>
            <a:ext cx="3211349" cy="29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23928" y="4046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88380" y="266164"/>
            <a:ext cx="5391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Решение Исполкома Дмитровского горсовета 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об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строительстве автобусной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станции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745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" t="4438" r="9093" b="5972"/>
          <a:stretch/>
        </p:blipFill>
        <p:spPr>
          <a:xfrm>
            <a:off x="-11823" y="44624"/>
            <a:ext cx="9144000" cy="6813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056" y="1196792"/>
            <a:ext cx="3663383" cy="51887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00" y="4509120"/>
            <a:ext cx="2268252" cy="1512168"/>
          </a:xfrm>
          <a:prstGeom prst="rect">
            <a:avLst/>
          </a:prstGeom>
          <a:ln w="381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000161" y="6473617"/>
            <a:ext cx="2770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Book Antiqua" pitchFamily="18" charset="0"/>
              </a:rPr>
              <a:t>(взято из материалов фонда №236 )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5" y="1166803"/>
            <a:ext cx="3638840" cy="5174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691680" y="260648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Отчет по инженерно-геологическим изысканиям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 на объекте строительства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моста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59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" y="36676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3522878" cy="472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1196752"/>
            <a:ext cx="3579939" cy="472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059832" y="6452606"/>
            <a:ext cx="2770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Book Antiqua" pitchFamily="18" charset="0"/>
              </a:rPr>
              <a:t>(взято из материалов фонда №236 )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5736" y="467380"/>
            <a:ext cx="4697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План</a:t>
            </a:r>
            <a:r>
              <a:rPr lang="ru-RU" b="1" dirty="0" smtClean="0">
                <a:latin typeface="Book Antiqua" pitchFamily="18" charset="0"/>
              </a:rPr>
              <a:t> расположения буровых </a:t>
            </a:r>
            <a:r>
              <a:rPr lang="ru-RU" b="1" dirty="0" smtClean="0">
                <a:latin typeface="Book Antiqua" pitchFamily="18" charset="0"/>
              </a:rPr>
              <a:t>скважин </a:t>
            </a:r>
            <a:endParaRPr lang="ru-RU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808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84" y="620688"/>
            <a:ext cx="8575426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45373" y="6299446"/>
            <a:ext cx="25872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(взято из материалов фонда №236 ) </a:t>
            </a:r>
          </a:p>
        </p:txBody>
      </p:sp>
    </p:spTree>
    <p:extLst>
      <p:ext uri="{BB962C8B-B14F-4D97-AF65-F5344CB8AC3E}">
        <p14:creationId xmlns:p14="http://schemas.microsoft.com/office/powerpoint/2010/main" val="25229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34"/>
            <a:ext cx="9144000" cy="6813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" r="3211" b="2694"/>
          <a:stretch/>
        </p:blipFill>
        <p:spPr>
          <a:xfrm>
            <a:off x="792253" y="980727"/>
            <a:ext cx="3275690" cy="5204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84923"/>
            <a:ext cx="3223782" cy="5204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419872" y="6360641"/>
            <a:ext cx="2770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Book Antiqua" pitchFamily="18" charset="0"/>
              </a:rPr>
              <a:t>(взято из материалов фонда №236 )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02919" y="323364"/>
            <a:ext cx="392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Инженерно-геологические изыскания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9413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1251" cy="6813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76" y="1580711"/>
            <a:ext cx="2755747" cy="3832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3" y="1580710"/>
            <a:ext cx="3009834" cy="3832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19" y="1580710"/>
            <a:ext cx="2769485" cy="3832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987823" y="6174595"/>
            <a:ext cx="25872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(взято из материалов фонда №236 ) </a:t>
            </a:r>
          </a:p>
        </p:txBody>
      </p:sp>
    </p:spTree>
    <p:extLst>
      <p:ext uri="{BB962C8B-B14F-4D97-AF65-F5344CB8AC3E}">
        <p14:creationId xmlns:p14="http://schemas.microsoft.com/office/powerpoint/2010/main" val="40916448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247</Words>
  <Application>Microsoft Office PowerPoint</Application>
  <PresentationFormat>Экран (4:3)</PresentationFormat>
  <Paragraphs>31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Воронина Наталья Анатольевна</dc:creator>
  <cp:lastModifiedBy>Бараева Наталья Владимировна</cp:lastModifiedBy>
  <cp:revision>38</cp:revision>
  <dcterms:created xsi:type="dcterms:W3CDTF">2020-10-07T13:08:11Z</dcterms:created>
  <dcterms:modified xsi:type="dcterms:W3CDTF">2020-10-13T12:29:26Z</dcterms:modified>
</cp:coreProperties>
</file>